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7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83" r:id="rId4"/>
    <p:sldId id="299" r:id="rId5"/>
    <p:sldId id="300" r:id="rId6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AE4F2"/>
    <a:srgbClr val="45441B"/>
    <a:srgbClr val="969696"/>
    <a:srgbClr val="009900"/>
    <a:srgbClr val="0000FF"/>
    <a:srgbClr val="66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305" autoAdjust="0"/>
  </p:normalViewPr>
  <p:slideViewPr>
    <p:cSldViewPr>
      <p:cViewPr varScale="1">
        <p:scale>
          <a:sx n="78" d="100"/>
          <a:sy n="78" d="100"/>
        </p:scale>
        <p:origin x="160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ru-RU"/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ru-RU"/>
          </a:p>
        </p:txBody>
      </p:sp>
      <p:sp>
        <p:nvSpPr>
          <p:cNvPr id="373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ru-RU"/>
          </a:p>
        </p:txBody>
      </p:sp>
      <p:sp>
        <p:nvSpPr>
          <p:cNvPr id="373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839F7290-7334-41A6-BD4D-EE66963AD95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ru-RU"/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ru-RU"/>
          </a:p>
        </p:txBody>
      </p:sp>
      <p:sp>
        <p:nvSpPr>
          <p:cNvPr id="371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1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</a:defRPr>
            </a:lvl1pPr>
          </a:lstStyle>
          <a:p>
            <a:endParaRPr lang="ru-RU"/>
          </a:p>
        </p:txBody>
      </p:sp>
      <p:sp>
        <p:nvSpPr>
          <p:cNvPr id="371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fld id="{8086ECBE-ADFF-49FD-BD47-FF93427E3ED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E08561-0D8E-4043-9B2A-7AED6CE9F044}" type="slidenum">
              <a:rPr lang="ru-RU"/>
              <a:pPr/>
              <a:t>1</a:t>
            </a:fld>
            <a:endParaRPr lang="ru-RU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686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686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686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fld id="{4486ED48-1CD5-4746-B096-928881C6A5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FF4EA-5C6E-436D-995D-2DC99E4A0E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15D99-13E2-4941-8CB3-455FB6EB51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E892FA-D7E3-42C3-8E05-64F8D93D10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4C41B-6915-417B-9607-27D6B102B8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4A67F-4283-482C-903F-C3ABAD16D1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F459F-4541-4063-A46A-4B105F2610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B77A8-26D4-453E-88EE-1CE9E589E3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8C68D-3AD1-4B00-BD96-EF8F375235D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EC245-5323-4989-8FE9-70714B571C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5EDB6-CD12-4033-94B7-B9E6B70A07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Заголовок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4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effectLst/>
                <a:latin typeface="+mn-lt"/>
              </a:defRPr>
            </a:lvl1pPr>
          </a:lstStyle>
          <a:p>
            <a:fld id="{55E25BF3-7602-43F8-A11B-D54BB907AC8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A42FFE8-9743-7B64-7F22-25C82D09EA10}"/>
              </a:ext>
            </a:extLst>
          </p:cNvPr>
          <p:cNvSpPr txBox="1"/>
          <p:nvPr/>
        </p:nvSpPr>
        <p:spPr>
          <a:xfrm>
            <a:off x="1187624" y="1628800"/>
            <a:ext cx="698477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0" b="1" dirty="0"/>
              <a:t>«</a:t>
            </a:r>
            <a:r>
              <a:rPr lang="ru-RU" sz="4400" b="1" dirty="0" err="1"/>
              <a:t>Толық</a:t>
            </a:r>
            <a:r>
              <a:rPr lang="ru-RU" sz="4400" b="1" dirty="0"/>
              <a:t> адам» и современная молодежь</a:t>
            </a:r>
          </a:p>
        </p:txBody>
      </p:sp>
    </p:spTree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0936" name="Picture 8" descr="hi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0350"/>
            <a:ext cx="1908175" cy="1296988"/>
          </a:xfrm>
          <a:prstGeom prst="rect">
            <a:avLst/>
          </a:prstGeom>
          <a:noFill/>
        </p:spPr>
      </p:pic>
      <p:pic>
        <p:nvPicPr>
          <p:cNvPr id="380937" name="Picture 9" descr="hi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5084763"/>
            <a:ext cx="1979612" cy="1368425"/>
          </a:xfrm>
          <a:prstGeom prst="rect">
            <a:avLst/>
          </a:prstGeom>
          <a:noFill/>
        </p:spPr>
      </p:pic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9DA847A-7F21-FD20-925C-7F164BF3A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 Понятие «</a:t>
            </a:r>
            <a:r>
              <a:rPr lang="ru-RU" sz="3200" dirty="0" err="1"/>
              <a:t>Толық</a:t>
            </a:r>
            <a:r>
              <a:rPr lang="ru-RU" sz="3200" dirty="0"/>
              <a:t> </a:t>
            </a:r>
            <a:r>
              <a:rPr lang="ru-RU" sz="3200" dirty="0" err="1"/>
              <a:t>адам»Абай</a:t>
            </a:r>
            <a:r>
              <a:rPr lang="ru-RU" sz="3200" dirty="0"/>
              <a:t> рассматривал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FB5E682-16CE-29FC-810A-2620F53CF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058" y="1881188"/>
            <a:ext cx="7924800" cy="4572000"/>
          </a:xfrm>
        </p:spPr>
        <p:txBody>
          <a:bodyPr/>
          <a:lstStyle/>
          <a:p>
            <a:r>
              <a:rPr lang="ru-RU" dirty="0">
                <a:solidFill>
                  <a:schemeClr val="bg2"/>
                </a:solidFill>
              </a:rPr>
              <a:t>«</a:t>
            </a:r>
            <a:r>
              <a:rPr lang="ru-RU" dirty="0" err="1">
                <a:solidFill>
                  <a:schemeClr val="bg2"/>
                </a:solidFill>
              </a:rPr>
              <a:t>Толық</a:t>
            </a:r>
            <a:r>
              <a:rPr lang="ru-RU" dirty="0">
                <a:solidFill>
                  <a:schemeClr val="bg2"/>
                </a:solidFill>
              </a:rPr>
              <a:t> адам» как идеал личности, обладающей гармоничным сочетанием трех качеств:</a:t>
            </a:r>
          </a:p>
          <a:p>
            <a:r>
              <a:rPr lang="ru-RU" dirty="0" err="1">
                <a:solidFill>
                  <a:schemeClr val="bg2"/>
                </a:solidFill>
              </a:rPr>
              <a:t>Ақыл</a:t>
            </a:r>
            <a:r>
              <a:rPr lang="ru-RU" dirty="0">
                <a:solidFill>
                  <a:schemeClr val="bg2"/>
                </a:solidFill>
              </a:rPr>
              <a:t> (разум)</a:t>
            </a:r>
          </a:p>
          <a:p>
            <a:r>
              <a:rPr lang="ru-RU" dirty="0" err="1">
                <a:solidFill>
                  <a:schemeClr val="bg2"/>
                </a:solidFill>
              </a:rPr>
              <a:t>Жүрек</a:t>
            </a:r>
            <a:r>
              <a:rPr lang="ru-RU" dirty="0">
                <a:solidFill>
                  <a:schemeClr val="bg2"/>
                </a:solidFill>
              </a:rPr>
              <a:t> (сердце, нравственность)</a:t>
            </a:r>
          </a:p>
          <a:p>
            <a:r>
              <a:rPr lang="ru-RU" dirty="0" err="1">
                <a:solidFill>
                  <a:schemeClr val="bg2"/>
                </a:solidFill>
              </a:rPr>
              <a:t>Қайрат</a:t>
            </a:r>
            <a:r>
              <a:rPr lang="ru-RU" dirty="0">
                <a:solidFill>
                  <a:schemeClr val="bg2"/>
                </a:solidFill>
              </a:rPr>
              <a:t> (воля, сила характера)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C4A87A-B93A-040D-23D4-C5DF20251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4784"/>
            <a:ext cx="7924800" cy="4572000"/>
          </a:xfrm>
        </p:spPr>
        <p:txBody>
          <a:bodyPr/>
          <a:lstStyle/>
          <a:p>
            <a:r>
              <a:rPr lang="ru-RU" dirty="0"/>
              <a:t>Идеал «</a:t>
            </a:r>
            <a:r>
              <a:rPr lang="ru-RU" dirty="0" err="1"/>
              <a:t>Толық</a:t>
            </a:r>
            <a:r>
              <a:rPr lang="ru-RU" dirty="0"/>
              <a:t> адам» включает:</a:t>
            </a:r>
          </a:p>
          <a:p>
            <a:r>
              <a:rPr lang="ru-RU" dirty="0"/>
              <a:t>Стремление к знаниям и саморазвитию</a:t>
            </a:r>
          </a:p>
          <a:p>
            <a:r>
              <a:rPr lang="ru-RU" dirty="0"/>
              <a:t>Честность и справедливость</a:t>
            </a:r>
          </a:p>
          <a:p>
            <a:r>
              <a:rPr lang="ru-RU" dirty="0" err="1"/>
              <a:t>ТрудолюбиеО</a:t>
            </a:r>
            <a:endParaRPr lang="ru-RU" dirty="0"/>
          </a:p>
          <a:p>
            <a:r>
              <a:rPr lang="ru-RU" dirty="0" err="1"/>
              <a:t>тветственность</a:t>
            </a:r>
            <a:r>
              <a:rPr lang="ru-RU" dirty="0"/>
              <a:t> перед обществом</a:t>
            </a:r>
          </a:p>
          <a:p>
            <a:r>
              <a:rPr lang="ru-RU" dirty="0"/>
              <a:t>Уважение к другим людям</a:t>
            </a:r>
          </a:p>
          <a:p>
            <a:r>
              <a:rPr lang="ru-RU" dirty="0"/>
              <a:t>Самодисциплину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F381E8-A064-BF45-1D90-8E7DBD7EB9DD}"/>
              </a:ext>
            </a:extLst>
          </p:cNvPr>
          <p:cNvSpPr txBox="1"/>
          <p:nvPr/>
        </p:nvSpPr>
        <p:spPr>
          <a:xfrm>
            <a:off x="1083804" y="125111"/>
            <a:ext cx="712879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Основные качества «совершенного человека»</a:t>
            </a:r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781300"/>
            <a:ext cx="7926387" cy="29527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>
              <a:solidFill>
                <a:srgbClr val="003366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sz="3600">
                <a:solidFill>
                  <a:srgbClr val="003366"/>
                </a:solidFill>
              </a:rPr>
              <a:t>Молодежная субкультура:</a:t>
            </a:r>
          </a:p>
          <a:p>
            <a:pPr algn="ctr">
              <a:buFont typeface="Wingdings" pitchFamily="2" charset="2"/>
              <a:buNone/>
            </a:pPr>
            <a:r>
              <a:rPr lang="ru-RU" sz="3600">
                <a:solidFill>
                  <a:srgbClr val="003366"/>
                </a:solidFill>
              </a:rPr>
              <a:t> быть похожим или отличаться?</a:t>
            </a:r>
          </a:p>
          <a:p>
            <a:endParaRPr lang="ru-RU" sz="3600"/>
          </a:p>
          <a:p>
            <a:endParaRPr lang="ru-RU">
              <a:solidFill>
                <a:srgbClr val="66FF66"/>
              </a:solidFill>
            </a:endParaRPr>
          </a:p>
        </p:txBody>
      </p:sp>
      <p:sp>
        <p:nvSpPr>
          <p:cNvPr id="443397" name="Rectangle 5"/>
          <p:cNvSpPr>
            <a:spLocks noChangeArrowheads="1"/>
          </p:cNvSpPr>
          <p:nvPr/>
        </p:nvSpPr>
        <p:spPr bwMode="auto">
          <a:xfrm>
            <a:off x="539750" y="0"/>
            <a:ext cx="8347075" cy="2398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None/>
            </a:pPr>
            <a:r>
              <a:rPr kumimoji="1" lang="ru-RU" sz="360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«Молодежь счастлива тем, </a:t>
            </a:r>
          </a:p>
          <a:p>
            <a:pPr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None/>
            </a:pPr>
            <a:r>
              <a:rPr kumimoji="1" lang="ru-RU" sz="360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что у неё есть будущее»</a:t>
            </a:r>
            <a:br>
              <a:rPr kumimoji="1" lang="ru-RU" sz="360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kumimoji="1" lang="ru-RU" sz="360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           Н. В. Гоголь</a:t>
            </a:r>
            <a:br>
              <a:rPr kumimoji="1" lang="ru-RU" sz="3600">
                <a:solidFill>
                  <a:srgbClr val="66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kumimoji="1" lang="ru-RU" sz="3600">
              <a:solidFill>
                <a:srgbClr val="66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2852738"/>
            <a:ext cx="4470400" cy="1584325"/>
          </a:xfrm>
        </p:spPr>
        <p:txBody>
          <a:bodyPr/>
          <a:lstStyle/>
          <a:p>
            <a:r>
              <a:rPr lang="ru-RU"/>
              <a:t>    </a:t>
            </a:r>
            <a:r>
              <a:rPr lang="ru-RU">
                <a:solidFill>
                  <a:srgbClr val="00FF00"/>
                </a:solidFill>
              </a:rPr>
              <a:t>Спасибо за</a:t>
            </a:r>
            <a:r>
              <a:rPr lang="ru-RU"/>
              <a:t>                        </a:t>
            </a:r>
            <a:r>
              <a:rPr lang="ru-RU">
                <a:solidFill>
                  <a:srgbClr val="00FF00"/>
                </a:solidFill>
              </a:rPr>
              <a:t>внимание</a:t>
            </a:r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Шаблон оформления 'Деловой район'">
  <a:themeElements>
    <a:clrScheme name="Шаблон оформления 'Деловой район'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Шаблон оформления 'Деловой район'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Шаблон оформления 'Деловой район'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'Деловой район'</Template>
  <TotalTime>688</TotalTime>
  <Words>109</Words>
  <Application>Microsoft Office PowerPoint</Application>
  <PresentationFormat>Экран (4:3)</PresentationFormat>
  <Paragraphs>21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Tahoma</vt:lpstr>
      <vt:lpstr>Times New Roman</vt:lpstr>
      <vt:lpstr>Wingdings</vt:lpstr>
      <vt:lpstr>Шаблон оформления 'Деловой район'</vt:lpstr>
      <vt:lpstr>Презентация PowerPoint</vt:lpstr>
      <vt:lpstr> Понятие «Толық адам»Абай рассматривал </vt:lpstr>
      <vt:lpstr>Презентация PowerPoint</vt:lpstr>
      <vt:lpstr>Презентация PowerPoint</vt:lpstr>
      <vt:lpstr>Презентация PowerPoint</vt:lpstr>
    </vt:vector>
  </TitlesOfParts>
  <Manager/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1</dc:creator>
  <cp:keywords/>
  <dc:description/>
  <cp:lastModifiedBy>User</cp:lastModifiedBy>
  <cp:revision>30</cp:revision>
  <dcterms:created xsi:type="dcterms:W3CDTF">2006-12-25T15:12:57Z</dcterms:created>
  <dcterms:modified xsi:type="dcterms:W3CDTF">2026-03-19T05:05:28Z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TC011408041049</vt:lpwstr>
  </property>
</Properties>
</file>