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sldIdLst>
    <p:sldId id="256" r:id="rId2"/>
    <p:sldId id="257" r:id="rId3"/>
    <p:sldId id="275" r:id="rId4"/>
    <p:sldId id="258" r:id="rId5"/>
    <p:sldId id="259" r:id="rId6"/>
    <p:sldId id="265" r:id="rId7"/>
    <p:sldId id="266" r:id="rId8"/>
    <p:sldId id="263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33EE9F-98D4-437E-B20B-0C61D8382283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67CEF5-DA9B-435B-B0A8-72D3B484A6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33EE9F-98D4-437E-B20B-0C61D8382283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7CEF5-DA9B-435B-B0A8-72D3B484A6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33EE9F-98D4-437E-B20B-0C61D8382283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7CEF5-DA9B-435B-B0A8-72D3B484A6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33EE9F-98D4-437E-B20B-0C61D8382283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7CEF5-DA9B-435B-B0A8-72D3B484A63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33EE9F-98D4-437E-B20B-0C61D8382283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7CEF5-DA9B-435B-B0A8-72D3B484A63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33EE9F-98D4-437E-B20B-0C61D8382283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7CEF5-DA9B-435B-B0A8-72D3B484A63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33EE9F-98D4-437E-B20B-0C61D8382283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7CEF5-DA9B-435B-B0A8-72D3B484A63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33EE9F-98D4-437E-B20B-0C61D8382283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7CEF5-DA9B-435B-B0A8-72D3B484A63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33EE9F-98D4-437E-B20B-0C61D8382283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7CEF5-DA9B-435B-B0A8-72D3B484A6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33EE9F-98D4-437E-B20B-0C61D8382283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7CEF5-DA9B-435B-B0A8-72D3B484A63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33EE9F-98D4-437E-B20B-0C61D8382283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67CEF5-DA9B-435B-B0A8-72D3B484A63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33EE9F-98D4-437E-B20B-0C61D8382283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767CEF5-DA9B-435B-B0A8-72D3B484A63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628800"/>
            <a:ext cx="7851648" cy="1571600"/>
          </a:xfrm>
        </p:spPr>
        <p:txBody>
          <a:bodyPr>
            <a:noAutofit/>
          </a:bodyPr>
          <a:lstStyle/>
          <a:p>
            <a:r>
              <a:rPr lang="kk-KZ" sz="3500" dirty="0" smtClean="0"/>
              <a:t>О ходе реализации Стратегического плана развития университета </a:t>
            </a:r>
            <a:r>
              <a:rPr lang="ru-RU" sz="3500" dirty="0" smtClean="0"/>
              <a:t>«</a:t>
            </a:r>
            <a:r>
              <a:rPr lang="ru-RU" sz="3500" dirty="0" err="1" smtClean="0"/>
              <a:t>Мирас</a:t>
            </a:r>
            <a:r>
              <a:rPr lang="ru-RU" sz="3500" dirty="0" smtClean="0"/>
              <a:t>» </a:t>
            </a:r>
            <a:r>
              <a:rPr lang="ru-RU" sz="3500" dirty="0" smtClean="0"/>
              <a:t/>
            </a:r>
            <a:br>
              <a:rPr lang="ru-RU" sz="3500" dirty="0" smtClean="0"/>
            </a:br>
            <a:r>
              <a:rPr lang="ru-RU" sz="3500" dirty="0" smtClean="0"/>
              <a:t>на </a:t>
            </a:r>
            <a:r>
              <a:rPr lang="ru-RU" sz="3500" dirty="0" smtClean="0"/>
              <a:t>2019-2024 годы</a:t>
            </a:r>
            <a:r>
              <a:rPr lang="kk-KZ" sz="3500" dirty="0" smtClean="0"/>
              <a:t> </a:t>
            </a:r>
            <a:endParaRPr lang="ru-RU" sz="35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Отчет ректора университета «</a:t>
            </a:r>
            <a:r>
              <a:rPr lang="ru-RU" sz="2000" dirty="0" err="1" smtClean="0"/>
              <a:t>Мирас</a:t>
            </a:r>
            <a:r>
              <a:rPr lang="ru-RU" sz="2000" dirty="0" smtClean="0"/>
              <a:t>» по стратегическому плану развития за 2022-2023 учебный год перед органами коллегиального управления 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0757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060321"/>
              </p:ext>
            </p:extLst>
          </p:nvPr>
        </p:nvGraphicFramePr>
        <p:xfrm>
          <a:off x="467544" y="620688"/>
          <a:ext cx="8229600" cy="4542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2383160"/>
                <a:gridCol w="1371600"/>
                <a:gridCol w="925760"/>
                <a:gridCol w="864096"/>
                <a:gridCol w="2324944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индикаторы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Текущее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состояние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4538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Автоматизация учебно-методической работы. Развитие цифровых образовательных ресурсов (ЦОР)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автоматизированных модулей в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Miras.App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Автоматизация системы составления расписания обучающихся.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Автоматизация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расчета часов.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Автоматизация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системы освоения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пререквизитов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</a:p>
                  </a:txBody>
                  <a:tcPr marL="9525" marR="9525" marT="9525" marB="0" anchor="ctr"/>
                </a:tc>
              </a:tr>
              <a:tr h="252585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Повышение квалификации путем организации обучающих тренингов - семинаров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тренингов, семинаров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семестр 2022-2023 уч. года - Семинар "Современные требования к открытым занятиям", директора ОИЦ Ким Л.И.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семестр 2022-2023 уч. года - Психологический тренинг для ППС и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АУП “Управление конфликтами и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саморегуляция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”, практикующий психолог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Муетова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Е.Ш.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семестр 2022-2023 уч. года -  тренинг “Психология и стиль” психолога Анжелики Ким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9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9038925"/>
              </p:ext>
            </p:extLst>
          </p:nvPr>
        </p:nvGraphicFramePr>
        <p:xfrm>
          <a:off x="457200" y="1196975"/>
          <a:ext cx="8229600" cy="4464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84"/>
                <a:gridCol w="1512168"/>
                <a:gridCol w="1368152"/>
                <a:gridCol w="936104"/>
                <a:gridCol w="1080120"/>
                <a:gridCol w="2962672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индикаторы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Текущее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состояние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99708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Открытие подразделений по обеспечению дополнительного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подразделений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Центр неформального и дополнительного образования</a:t>
                      </a:r>
                    </a:p>
                  </a:txBody>
                  <a:tcPr marL="9525" marR="9525" marT="9525" marB="0" anchor="ctr"/>
                </a:tc>
              </a:tr>
              <a:tr h="86409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Разработка и реализация массовых открытых онлайн курсов (МООК)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курсов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Разработка 18 МООК  (массовых открытых онлайн курсов)  на портале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miras.app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</a:tr>
              <a:tr h="115212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языковой школы, в том числе открытие пунктов сертификации иностранного языка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курсов или программ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Сертифицированный центр по регистрации на прохождение IELTS при Британском Совете, Алматы.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Администрирование международного экзамена SAT на базе Университета “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Мирас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”  </a:t>
                      </a:r>
                    </a:p>
                  </a:txBody>
                  <a:tcPr marL="9525" marR="9525" marT="9525" marB="0" anchor="ctr"/>
                </a:tc>
              </a:tr>
              <a:tr h="10801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внешней академической мобильности и зарубежного обучения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ОВПО - партнеров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Таджикский педагогический институт в городе Пенджикент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Кыргызский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государственный университет им. И.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Арабаева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4. 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неформального и дополнительного образования, для обеспечения доступности образования  в течение всей жизни</a:t>
            </a:r>
          </a:p>
        </p:txBody>
      </p:sp>
    </p:spTree>
    <p:extLst>
      <p:ext uri="{BB962C8B-B14F-4D97-AF65-F5344CB8AC3E}">
        <p14:creationId xmlns:p14="http://schemas.microsoft.com/office/powerpoint/2010/main" val="361489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9210341"/>
              </p:ext>
            </p:extLst>
          </p:nvPr>
        </p:nvGraphicFramePr>
        <p:xfrm>
          <a:off x="457200" y="1052513"/>
          <a:ext cx="8229600" cy="5289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84"/>
                <a:gridCol w="2372816"/>
                <a:gridCol w="1371600"/>
                <a:gridCol w="1371600"/>
                <a:gridCol w="788640"/>
                <a:gridCol w="1954560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индикаторы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Текущее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состояние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Запуск Модуля электронных покупок/оплат в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Miras.App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услуг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Автоматизированы все виды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покупока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системе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Miras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app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Автоматизирована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система финансовых заявок. Налажена интеграция со всеми банками второго уровня РК.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расширение удобств возможностей для иностранных студентов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Оплата с иностранных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карт. Онлайн заявки.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Стимулирование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Start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Up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проектов посредством инвестиционных программ. Создание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co-working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базе Университета.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проектов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 поддержке бизнес-инкубатора с 2019 года запущено 15 студенческих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стартап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-проектов (в том числе в 2022-2023 учебном году - 5), с 2021 года действует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коворкинг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-центр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Расширение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спектра скидок для различных слоев населения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скидок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Пересмотрен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перечень скидок в связи с потребностями образовательного рынка.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доступа к современным информационным ресурсам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ресурсов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Круглосуточный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доступ к образовательной платформе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Miras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app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Внедрение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инструмента оценки финансовой эффективности подразделений университета, с целью оптимизации процессов путем реализация плановой бюджетной политики на уровне подразделений, направленной на самоокупаемость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реализации бюджета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Ежегодный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отчет перед </a:t>
                      </a:r>
                      <a:r>
                        <a:rPr lang="ru-RU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оргнами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коллегиального управления и составом учредителей.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5. 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финансовой политики, направленной на увеличение доступности образования</a:t>
            </a:r>
            <a:r>
              <a:rPr lang="ru-RU" dirty="0"/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222867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5250410"/>
              </p:ext>
            </p:extLst>
          </p:nvPr>
        </p:nvGraphicFramePr>
        <p:xfrm>
          <a:off x="457200" y="1196752"/>
          <a:ext cx="8229600" cy="5308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376"/>
                <a:gridCol w="2016224"/>
                <a:gridCol w="1512168"/>
                <a:gridCol w="936104"/>
                <a:gridCol w="864096"/>
                <a:gridCol w="2602632"/>
              </a:tblGrid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индикаторы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Текущее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состояние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Разработка и подача заявок на конкурсы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грантового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финансирования МОН и других министерств РК, целевых программ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заявок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2020 года было подано в общей сложности 10 заявок на конкурсы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грантового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финансирования МОН/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МНиВО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РК по всем НП (а именно, по направлениям подготовки: ИКТ, Телекоммуникации, Педагогика и психология, Подготовка учителей, Специальная подготовка, Бизнес и управление, Право, Сфера обслуживания) (некоторые заявки объединяют по тематике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блее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 НП), в том числе в 2022-2023 году было подано 2 заявки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Привлечение и стимулирование студентов/магистрантов к разработке проектов для развития предпринимательских навыков. В том числе организация и проведение конкурса “Свое дело”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Был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организован ежегодный конкурс «Свое дело 2023».      2. Начата реализация программа поддержки инновационных идей «GREENITY».</a:t>
                      </a:r>
                    </a:p>
                  </a:txBody>
                  <a:tcPr marL="9525" marR="9525" marT="9525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Стимулирование издательской и публикационной деятельности. В том числе создание издательской базы, способствующей повышению имиджа университета.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статей с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импакт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фактором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2022-2023 учебном году было опубликовано 6 статей ППС в рейтинговых журналах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Публикации статей магистрантов в изданиях,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рекомендовынных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ККСОН МОН РК, % от контингента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2022-2023 учебном году было опубликовано 12 статей магистрантов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6. 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эффективности научно-исследовательской работы,  развитие коммерциализации и предпринимательского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64624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883662"/>
              </p:ext>
            </p:extLst>
          </p:nvPr>
        </p:nvGraphicFramePr>
        <p:xfrm>
          <a:off x="395536" y="548680"/>
          <a:ext cx="8229600" cy="5688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2242592"/>
                <a:gridCol w="1512168"/>
                <a:gridCol w="648072"/>
                <a:gridCol w="576064"/>
                <a:gridCol w="2890664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индикаторы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Текущее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состояние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 rowSpan="4"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Финансирование и коммерциализация научных исследований. Посредством: </a:t>
                      </a: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проектов на направление подготовки</a:t>
                      </a: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на НП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Заключение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хоздоговоров с представителями реального сектора экономики о сотрудничестве и выполнении НИР 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(100%)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2022-2023 учебном году действовали 14 хоздоговоров по всем направлениям подготовки, все ОП магистратуры обеспечены хоздоговорами на весь период обучения (до 07.2024)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Инкубация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малых предприятий 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 поддержке бизнес-инкубатора с 2019 года запущено 15 студенческих стартап-проектов (в том числе в 2022-2023 учебном году - 5)</a:t>
                      </a:r>
                    </a:p>
                  </a:txBody>
                  <a:tcPr marL="9525" marR="9525" marT="9525" marB="0" anchor="ctr"/>
                </a:tc>
              </a:tr>
              <a:tr h="12129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Поиск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привлечение и реализация жизнеспособных проектов в туристической сфере и в сфере обслуживания. 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Среди запущенных 15 студенческих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стартап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-проектов 9 относятся к сфере обслуживания, в том числе в 2022-2023 учебном году - 3.</a:t>
                      </a:r>
                    </a:p>
                  </a:txBody>
                  <a:tcPr marL="9525" marR="9525" marT="9525" marB="0" anchor="ctr"/>
                </a:tc>
              </a:tr>
              <a:tr h="22322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Защита интеллектуальной собственности и апробация НИР, в том числе активизация деятельности ППС на получение охранных документов (патенты, авторские свидетельства)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авторских свидетельств (патент, товарный знак и т.п.) на группу направление 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на НП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(100%)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2022-2023 учебном году получено 14 авторских свидетельств, которые охватывают следующие НП: Подготовка учителей, Педагогика и психология, Специальная подготовка, Бизнес и управление, Право, ИКТ, Телекоммуникации. Неохваченной осталось НП Сфера обслуживания.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97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17527"/>
              </p:ext>
            </p:extLst>
          </p:nvPr>
        </p:nvGraphicFramePr>
        <p:xfrm>
          <a:off x="467544" y="1196975"/>
          <a:ext cx="8219256" cy="4512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2592288"/>
                <a:gridCol w="1152128"/>
                <a:gridCol w="504056"/>
                <a:gridCol w="576064"/>
                <a:gridCol w="3034680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Целевые индикаторы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Текущее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состояние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 rowSpan="4"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системы вовлечения студентов в жизнедеятельность университета: </a:t>
                      </a: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вовлеченности очного отделения</a:t>
                      </a: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30%</a:t>
                      </a: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Выполнено -1835 охвачено что составляет 33,4%</a:t>
                      </a:r>
                    </a:p>
                  </a:txBody>
                  <a:tcPr marL="9525" marR="9525" marT="9525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Повышение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социальной активности студентов путем вовлеченности в органы студенческого самоуправления 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студентов КДМ и студенческий совет самоуправления</a:t>
                      </a:r>
                    </a:p>
                  </a:txBody>
                  <a:tcPr marL="9525" marR="9525" marT="9525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Повышение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активности студентов в рамках программы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Star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System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рамках программы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Star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System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  охват. (1350) </a:t>
                      </a:r>
                    </a:p>
                  </a:txBody>
                  <a:tcPr marL="9525" marR="9525" marT="9525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Открытие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новых кружков по интересам с целью вовлечения обучающихся в органы студенческого самоуправления 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“Добро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Мирас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 -40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Интеллектум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 -12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Sanaly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Urpaq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 -113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Speaking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Club-20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гостевые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лекции  240 обучающихся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370840">
                <a:tc rowSpan="3"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Вовлечение обучающихся университета в мероприятия для реализации Программы «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Рухани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жаңғыру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Охват очного отделения</a:t>
                      </a: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90%</a:t>
                      </a: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Выполнено. Реализовано 50 мероприятий по программе «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Рухани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жаңғыру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</a:txBody>
                  <a:tcPr marL="9525" marR="9525" marT="9525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обучающихся антикоррупционной культуры и общих ценностей: «Честность, Открытость  и Добропорядочность»  ("Шымкент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Адалдық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Алаңы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",  «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Саналы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Ұрпақ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)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Реализовано 21 мероприятия по антикоррупционной деятельности . </a:t>
                      </a:r>
                    </a:p>
                  </a:txBody>
                  <a:tcPr marL="9525" marR="9525" marT="9525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толерантного мировоззрения у молодежи, развитие культуры межнационального общения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вопросам религии реализовано 24 мероприятия. 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охвачено 5500 обучающихся,   что составляет  90% от очного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контенгента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7. 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Реализация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воспитательной деятельности, направленной на  формирование всесторонне  развитой личности, с активной гражданской позицией, следующей принципам взаимоуважения, толерантности и патриотизма</a:t>
            </a:r>
          </a:p>
        </p:txBody>
      </p:sp>
    </p:spTree>
    <p:extLst>
      <p:ext uri="{BB962C8B-B14F-4D97-AF65-F5344CB8AC3E}">
        <p14:creationId xmlns:p14="http://schemas.microsoft.com/office/powerpoint/2010/main" val="223937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0295435"/>
              </p:ext>
            </p:extLst>
          </p:nvPr>
        </p:nvGraphicFramePr>
        <p:xfrm>
          <a:off x="457200" y="549275"/>
          <a:ext cx="8229600" cy="5550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1728192"/>
                <a:gridCol w="864096"/>
                <a:gridCol w="504056"/>
                <a:gridCol w="792088"/>
                <a:gridCol w="3898776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Целевые индикаторы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Текущее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состояние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7167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Пропаганда здорового образа жизни обучающихся и ППС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Охват очного отделения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Реализовано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плановых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мероприятий. 11.11-10.12.2022 в спартакиаде по видам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спорта - 59 студентов,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ППС.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Здравпункат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проводил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лекции с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приглашёнными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специалистами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маркетинга  организовывал мероприятия по пропаганде ЗОЖ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охватом: 2800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обучающихся, что составляет 50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общего контингента.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6249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социальной и психологической поддержки обучающихся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Охват очного отделения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социальной помощи в 2022-23уч году  утверждено 871 скидок для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обучающихся - 14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Специальная – 141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Спортивная - 69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Учебная - 14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- 627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рамках недели специальности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6В01101 - “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Педагогики и психологии” были проведены тренинги отчеты доступны на сайте.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Согласно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плану в кабинете психологической разгрузки студентам, магистрантам и ППС университета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Мирас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оказана психологическая помощь, проведены тренинги и просветительская работа. Кабинет психологической разгрузки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психологической помощью охвачено 300 обучающихся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35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7682608"/>
              </p:ext>
            </p:extLst>
          </p:nvPr>
        </p:nvGraphicFramePr>
        <p:xfrm>
          <a:off x="457200" y="836711"/>
          <a:ext cx="8229600" cy="5178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84"/>
                <a:gridCol w="3168352"/>
                <a:gridCol w="1080120"/>
                <a:gridCol w="576064"/>
                <a:gridCol w="576064"/>
                <a:gridCol w="2458616"/>
              </a:tblGrid>
              <a:tr h="566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индикаторы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Текущее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состояние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37801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Запуск и развитие площадки онлайн и дистанционного обучения  MIRAS APP. В рамках реализации программы “Цифровой Казахстан”. В том числе расширение функционала на ежегодной основе, Создание мобильной версии, Создание версии для иностранных граждан, Создание виртуальных лабораторий и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вебинарных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комнат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Новый модуль (функционал)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Разработка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функционала по составлению расписания обучающимися.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Функционал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генерации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ИУПов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обуающихся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87220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Создание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полиязычной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среды в университете путем формирования 3х язычного обучающего контента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от ОП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10%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Для создания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полиязычной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среды разработаны МООК: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English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Literature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(на английском языке)</a:t>
                      </a:r>
                    </a:p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Русский язык и культура речи (на русском языке)</a:t>
                      </a:r>
                    </a:p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Иностранный язык А2 (на английском языке)</a:t>
                      </a:r>
                    </a:p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Иностранный язык (профессиональный) (на английском языке)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3620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Реализация образовательных программ с элементами дуального обучения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Вовлеченность студентов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271 обучающийся прошел обучение по дуальной системе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1. Развитие эффективной модели управления университетом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39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0141424"/>
              </p:ext>
            </p:extLst>
          </p:nvPr>
        </p:nvGraphicFramePr>
        <p:xfrm>
          <a:off x="395536" y="692696"/>
          <a:ext cx="8229600" cy="54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2160240"/>
                <a:gridCol w="1224136"/>
                <a:gridCol w="792088"/>
                <a:gridCol w="792088"/>
                <a:gridCol w="2829000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индикаторы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Текущее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состояние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Привлечение топ-менеджеров из различных сфер деятельности для заимствования управленческого опыта 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Количество сотрудников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Прием на должность проректора по учебной и учебно-методической работе Ким А.И.(доктор философии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PhD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Прием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должность проректора по стратегическому развитию и планированию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Сейтханову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А.К. (доктор философии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PhD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Лекции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семинары по теме менеджмента и управления: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Создатель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бренд-шеф   «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VanEllie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for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gourmet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Алия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Ассылбекова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;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коуч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встреча с  международными экспертами — бизнесменами программы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Global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Leadership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Partners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Darci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Harries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вице — президент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Mars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Wrigley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США и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Vladimir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Jikhar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основатель Бизнес клуба в г.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Ташкент;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Джанаби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Джафар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Руководитель консалтинговой компании ТОО "MASTERS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GROUP;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Асылжан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Жананов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CEO группы компании «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Smart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Idea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Group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», Предприниматель, общественный деятель,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ментор;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лекция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тему «Создание бренда: от идеи к успеху» от предпринимателя,  директора и соучредителя компании АГФ Групп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Гаухар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Насыровой. </a:t>
                      </a:r>
                    </a:p>
                  </a:txBody>
                  <a:tcPr marL="9525" marR="9525" marT="9525" marB="0" anchor="ctr"/>
                </a:tc>
              </a:tr>
              <a:tr h="133215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Формирование имиджа конкурентоспособного университета на местном, республиканском и международном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уровне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международных представительств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Формирование имиджа на международном уровне, в рамках Сертифицированного центра по регистрации на прохождение IELTS при Британском Совете, а также центра администрирования международного экзамена SAT на базе Университета “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Мирас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”. 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73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812185"/>
              </p:ext>
            </p:extLst>
          </p:nvPr>
        </p:nvGraphicFramePr>
        <p:xfrm>
          <a:off x="467544" y="404664"/>
          <a:ext cx="8229600" cy="5927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/>
                <a:gridCol w="2664296"/>
                <a:gridCol w="1512168"/>
                <a:gridCol w="576064"/>
                <a:gridCol w="576064"/>
                <a:gridCol w="2612976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индикаторы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Текущее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состояние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инфраструктуры университета. Ввод в эксплуатацию новых учебных, оздоровительных и развлекательных площадей 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подразделений (комплексов)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Произведен капитальный ремонт основного корпуса и фойе (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Сапак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Датка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Введено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эксплуатацию 5 лекционных залов и спортивный комплекс. 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Реорганизация системы внутреннего аудита с целью обеспечения соответствия требованиям НПА и стандартам аккредитации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Количество проверок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Проведены две внутренние проверки отделом аудита в течении 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Прохождение процедуры аккредитации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Институциональная, специализированная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апреле 2023 г. успешно  пройдена процедура институциональной и программной аккредитации (28 ОП)</a:t>
                      </a:r>
                    </a:p>
                  </a:txBody>
                  <a:tcPr marL="9525" marR="9525" marT="9525" marB="0" anchor="ctr"/>
                </a:tc>
              </a:tr>
              <a:tr h="106891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прироста контингента, в том числе иностранных студентов с целью увеличения экспортного потенциала образовательных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услуг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Контингент иностранных студентов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иностранных граждан 167 в 2022-2023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уч.г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Из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них: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Афганистан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- 2 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Россия - 5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Узбекистан - 160 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Создание без барьерной образовательной среды для обучающихся с особыми образовательными потребностями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Количество адаптированных учебных корпусов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Во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всех учебных корпусах создана без барьерная среда: туалеты, тактильные дорожки, </a:t>
                      </a:r>
                      <a:r>
                        <a:rPr lang="ru-RU" sz="11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силлабусы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адаптированный сайт и образовательная платформа.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5016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международных связей в целях признания, в том числе участие международных проектах и программах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Договора о сотрудничестве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Таджикский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педагогический институт в городе Пенджикенте Таджикистан -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01.09.2022г.;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Институт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предпринимательской деятельности Беларусь -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03.04.2023г.;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Кыргызский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национальный университет имени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Жусупа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Баласагына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Кыргызстан -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28.08.2023г.;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Кыргызский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государственный университет им.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И.Арабаева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(перезаключение меморандума) Кыргызстан  -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28.08.2023г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10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678664"/>
              </p:ext>
            </p:extLst>
          </p:nvPr>
        </p:nvGraphicFramePr>
        <p:xfrm>
          <a:off x="217917" y="1168267"/>
          <a:ext cx="8602555" cy="4997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376"/>
                <a:gridCol w="2736304"/>
                <a:gridCol w="1512168"/>
                <a:gridCol w="576064"/>
                <a:gridCol w="648072"/>
                <a:gridCol w="2831571"/>
              </a:tblGrid>
              <a:tr h="382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индикаторы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Текущее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состояние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3380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Реализация образовательных программ с элементами дуального обучения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Договора дуального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2022-2023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уч.году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зарегистрировано 10 договоров по дуальному обучению. </a:t>
                      </a:r>
                    </a:p>
                  </a:txBody>
                  <a:tcPr marL="9525" marR="9525" marT="9525" marB="0" anchor="ctr"/>
                </a:tc>
              </a:tr>
              <a:tr h="156650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Привлечение производственных кадров к образовательному процессу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от общего состава ППС  обслуживающих ОП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Практический стаж - новый прием с 01 сентября 2022 г.: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Баймбетова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М.А. - ПП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Колесник К.А. - ПП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Аскарова Қ.Б. -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Е,ФКиД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Бердибекова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Г.С. -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БиУ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Агабеков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А.Ю. -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БиУ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Нуркешев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Б.Б. -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Е,ФКиД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Сартаева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Ш.Ш.- Право </a:t>
                      </a:r>
                    </a:p>
                  </a:txBody>
                  <a:tcPr marL="9525" marR="9525" marT="9525" marB="0" anchor="ctr"/>
                </a:tc>
              </a:tr>
              <a:tr h="70168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Партнерские программы с предприятиями по подготовке и трудоустройству кадров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договоров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2022-2023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уч.году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зарегистрировано 10 договоров по дуальному обучению и 16 договоров по практике. Т.е. договоры с потенциальными работодателями.  </a:t>
                      </a:r>
                    </a:p>
                  </a:txBody>
                  <a:tcPr marL="9525" marR="9525" marT="9525" marB="0" anchor="ctr"/>
                </a:tc>
              </a:tr>
              <a:tr h="191242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Организация инструмента мониторинга или оценка качества выпускников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анкет работодателей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феврале 2023 г. проведено анкетирование «Удовлетворенность работодателей качеством подготовки выпускников», в котором приняло участие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сотрудники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государственных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корпораций,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топ-менеджеры 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ТОО, АО, компаний финансовой  и IT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сфер,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руководители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центров развития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личности,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представители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сферы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туризма, руководитель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языковых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курсов, представители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юридических компаний и правоохранительных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органов, начальник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отдела ПП «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Атамекен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 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2. 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Подготовка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рыночно ориентированных специалистов, обладающих практическими навыками и лидерскими качествами, формирующих качественный человеческий капитал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40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2880574"/>
              </p:ext>
            </p:extLst>
          </p:nvPr>
        </p:nvGraphicFramePr>
        <p:xfrm>
          <a:off x="323528" y="332657"/>
          <a:ext cx="8229600" cy="6113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1584176"/>
                <a:gridCol w="1152128"/>
                <a:gridCol w="576064"/>
                <a:gridCol w="648072"/>
                <a:gridCol w="3909120"/>
              </a:tblGrid>
              <a:tr h="7200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индикаторы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Текущее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состояние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программ дополнительного образования, двойных образовательных программ 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программ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Перечень разработанных МООК в 2022-2023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уч.году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гостиничного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дела;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English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Literature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Анатомия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физиология и гигиена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школьников; Русский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язык и культура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речи;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Международные стандарты финансовой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отчетности; Налоги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налообложение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1-С Бухгалтерия; Электроника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робототехника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негіздері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Основы права;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Ораторское искусство; Психология; История Казахстана;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философия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науки; Иностранный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язык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А2; Иностранный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язык (профессиональный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);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Психология общения и управления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конфликтами;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Педагогика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высшей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школы; Менеджмент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предпринимательского образования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заявок на конкурсы бизнес проектов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2022-2023 учебном году 6 проектов были поданы на конкурс проектов от компании «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Shym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IT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Valley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»: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«Мобильное приложение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iAzyq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», автор -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Қойбағар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Еркебулан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(гр. ИФ-911к-1), научный руководитель –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Кошкинбаев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С.Ж.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«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Internet-Komek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», автор -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Қазыбек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Лаззат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(гр. ХБ-2011к1), научный руководитель –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Сапарбеков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А.С. 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«Формирование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развитие сенсорного восприятия у детей с ООП», автор Юрьева А.Ю. (гр. ДФ-2011р1), научный руководитель –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Ешенкулова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Э.Б.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«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Ою-өрнек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нақышы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», авторы -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Тотаева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Ж.Е. и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Ашірәлі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А.С. (гр. ПМ-2011к2), научный руководитель –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Елганова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М.Т. 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«U-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Clean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», авторы -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Аллаярова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К. и Губайдуллин Н., научный руководитель –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Саниева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З.Р. 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«Центр медиации и юридической консультации», автор -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Шамшидинов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К.М. (гр.ПТ-2111Р-1), научный руководитель -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Серик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Гульназ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Улучшение качественного состава абитуриентов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Средний балл при поступлении, с учетом творческого экзамена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Средний балл = 96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77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607704"/>
              </p:ext>
            </p:extLst>
          </p:nvPr>
        </p:nvGraphicFramePr>
        <p:xfrm>
          <a:off x="395536" y="404664"/>
          <a:ext cx="8229600" cy="564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/>
                <a:gridCol w="1944216"/>
                <a:gridCol w="1162472"/>
                <a:gridCol w="648072"/>
                <a:gridCol w="720080"/>
                <a:gridCol w="3538736"/>
              </a:tblGrid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индикаторы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Текущее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состояние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Внедрение практики организации социологических исследований с целью выявления развивающихся направлений подготовки кадров и определения финансового потенциала образовательных программ   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исследований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Анкетирование «Удовлетворенность работодателей качеством подготовки выпускников» проведено во 2 семестре 2022-2023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уч.года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Разработка и внедрение инновационных технологий обучения для  формирования практических навыков и лидерских компетенций в рамках изучения  дисциплин.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Акты внедрения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актов внедрения :  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Арымбаева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К.М.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Мұғалімнің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ауытқушылығы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бар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жеткіншектермен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түзетушілік-педагогикалық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іс-әрекеті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(учебно-методическое пособие).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Арымбаева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К.М. 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Шиел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еністану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(учебно-методическое пособие).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Молдасламова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А.К.,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Худайбергенов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А.А.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Практикалық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араб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тілі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(А2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деңгейі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 (учебное пособие)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Коптаева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Г.П.,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Кейкова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Ж.К.,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Бокушева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С.,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Бекебаева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М.О. 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Дағдарысқа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қарсы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менеджмент (учебное пособие).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Құрбанбаева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С.А.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Саясаттану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(учебное пособие).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Усербаева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М.А.,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Абралиева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Б.К. Казахский язык, уровень А 2 (учебное пособие). 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Налаживание и развитие связей с выпускниками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вовлеченности выпуска текущего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Посредством взаимодействия центра карьеры и секторов с выпускниками, в рамках реализации дуального образования, анкетирования, а также при разработке ОП.  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Формирование профессионального самосознания обучающихся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Охват  очного отделения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Публикация вакансий в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соц.сетях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Рассылка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групповые чаты.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Ярмарки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вакансий Центра занятости г. Шымкент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Встреча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потенциальными работодателями в рамках гостевых лекций (Жан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Муканов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(продюсер);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Алия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Ассылбекова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(предприниматель) и др.)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59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021441"/>
              </p:ext>
            </p:extLst>
          </p:nvPr>
        </p:nvGraphicFramePr>
        <p:xfrm>
          <a:off x="467544" y="548680"/>
          <a:ext cx="8157592" cy="547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/>
                <a:gridCol w="2016224"/>
                <a:gridCol w="1152128"/>
                <a:gridCol w="792088"/>
                <a:gridCol w="864096"/>
                <a:gridCol w="3117032"/>
              </a:tblGrid>
              <a:tr h="4475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индикаторы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Текущее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состояние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0454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Автоматизация инструментов трудоустройства путем внедрения модуля трудоустройства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Размещение анкет, % от выпуска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разработке</a:t>
                      </a:r>
                    </a:p>
                  </a:txBody>
                  <a:tcPr marL="9525" marR="9525" marT="9525" marB="0" anchor="ctr"/>
                </a:tc>
              </a:tr>
              <a:tr h="86409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Достижение максимальных показателей трудоустройства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от выпуска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трудоустроенных выпускников 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Бакалавриат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 - 85%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Магистратура -  84%</a:t>
                      </a:r>
                    </a:p>
                  </a:txBody>
                  <a:tcPr marL="9525" marR="9525" marT="9525" marB="0" anchor="ctr"/>
                </a:tc>
              </a:tr>
              <a:tr h="227743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Разработка программ занятости студентов. В том числе ярмарки вакансий, круглые столы с работодателями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Охват очного отделения выпускного курса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Для выпускников педагогического профиля был проведен обзорный инструктаж по работе с системой «HR –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ргосеѕѕ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 (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г.Шымкент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 и платформой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Jumys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SmartNation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(Туркестанская обл.) с дальнейшим предоставлением общей инструкции (PDF) и инструкции по подаче заявления 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Публикация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вакансий в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соц.сетях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Рассылка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групповые чаты 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Ярмарки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вакансий Центра занятости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г.Шымкент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17895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Достижение максимальных показателей трудоустройства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от выпуска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трудоустроенных выпускников 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Бакалавриат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 - 85%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Магистратура -  84%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46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4790118"/>
              </p:ext>
            </p:extLst>
          </p:nvPr>
        </p:nvGraphicFramePr>
        <p:xfrm>
          <a:off x="457200" y="833457"/>
          <a:ext cx="8229600" cy="5763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376"/>
                <a:gridCol w="2444824"/>
                <a:gridCol w="1731640"/>
                <a:gridCol w="576064"/>
                <a:gridCol w="720080"/>
                <a:gridCol w="2458616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индикаторы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Текущее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состояние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Совершенствование технологий обслуживания обучающихся в автоматизированном, виртуальном режиме в том числе создание видео, аудио банка учебных материалов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обеспеченности дисциплин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 обеспеченность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силлабусами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 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системы оценки и мотивации кадров.  Создание условий для реализации ППС творческой, научной и методической деятельностью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программ поддержки сотрудников и ППС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Положение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 заработной плате, надбавках, доплатах и премировании сотрудников (обновлено УС №7 от 28.02.2022г)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Положение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 порядке проведения аттестации ППС и АУП  (УС №3 от 28.10.2022 г.).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Бонусная социальная система (бесплатные обеды и оплата мобильной связи)   </a:t>
                      </a:r>
                    </a:p>
                  </a:txBody>
                  <a:tcPr marL="9525" marR="9525" marT="9525" marB="0" anchor="ctr"/>
                </a:tc>
              </a:tr>
              <a:tr h="278481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Формирование корпоративного духа сотрудников университета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“День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учителя” 1 октября 2022 г. организован праздник для сотрудников университета и проведен “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тимбилдинг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” с выездом в зону отдыха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Бургулюк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декабря 2022 г.  организован праздничный корпоративный вечер, посвященный Новому Году в зале торжества “Мерей”.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марта 2023 г. проведен семинар-тренинг для женщин в честь Международного женского дня от психолога Ким А. с подарками и фуршетом.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марта 2023 г. организована ярмарка, концерт-поздравление, а также праздничный обед  в честь праздника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Наурыз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3. 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кадрового и методического потенциала университета для создания климата, способствующего повышению качества и эффективности деятельности университета</a:t>
            </a:r>
          </a:p>
        </p:txBody>
      </p:sp>
    </p:spTree>
    <p:extLst>
      <p:ext uri="{BB962C8B-B14F-4D97-AF65-F5344CB8AC3E}">
        <p14:creationId xmlns:p14="http://schemas.microsoft.com/office/powerpoint/2010/main" val="35870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8513</TotalTime>
  <Words>2097</Words>
  <Application>Microsoft Office PowerPoint</Application>
  <PresentationFormat>Экран (4:3)</PresentationFormat>
  <Paragraphs>427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О ходе реализации Стратегического плана развития университета «Мирас»  на 2019-2024 годы </vt:lpstr>
      <vt:lpstr>1. Развитие эффективной модели управления университетом</vt:lpstr>
      <vt:lpstr>Презентация PowerPoint</vt:lpstr>
      <vt:lpstr>Презентация PowerPoint</vt:lpstr>
      <vt:lpstr>2. Подготовка рыночно ориентированных специалистов, обладающих практическими навыками и лидерскими качествами, формирующих качественный человеческий капитал</vt:lpstr>
      <vt:lpstr>Презентация PowerPoint</vt:lpstr>
      <vt:lpstr>Презентация PowerPoint</vt:lpstr>
      <vt:lpstr>Презентация PowerPoint</vt:lpstr>
      <vt:lpstr>3. Развитие кадрового и методического потенциала университета для создания климата, способствующего повышению качества и эффективности деятельности университета</vt:lpstr>
      <vt:lpstr>Презентация PowerPoint</vt:lpstr>
      <vt:lpstr>4. Развитие неформального и дополнительного образования, для обеспечения доступности образования  в течение всей жизни</vt:lpstr>
      <vt:lpstr>5. Формирование финансовой политики, направленной на увеличение доступности образования  </vt:lpstr>
      <vt:lpstr>6. Повышение эффективности научно-исследовательской работы,  развитие коммерциализации и предпринимательского образования</vt:lpstr>
      <vt:lpstr>Презентация PowerPoint</vt:lpstr>
      <vt:lpstr>7. Реализация воспитательной деятельности, направленной на  формирование всесторонне  развитой личности, с активной гражданской позицией, следующей принципам взаимоуважения, толерантности и патриотизма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ходе реализации Стратегического плана развития университета «Мирас» на 2019-2024 годы</dc:title>
  <dc:creator>admin</dc:creator>
  <cp:lastModifiedBy>admin</cp:lastModifiedBy>
  <cp:revision>40</cp:revision>
  <dcterms:created xsi:type="dcterms:W3CDTF">2023-11-02T06:08:03Z</dcterms:created>
  <dcterms:modified xsi:type="dcterms:W3CDTF">2023-11-08T04:28:36Z</dcterms:modified>
</cp:coreProperties>
</file>